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0" r:id="rId9"/>
    <p:sldId id="264" r:id="rId10"/>
    <p:sldId id="266" r:id="rId11"/>
    <p:sldId id="267" r:id="rId12"/>
    <p:sldId id="268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1380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23659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603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10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252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982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0274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569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065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212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101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069DF-45E0-4250-BD80-E2E32527DD9B}" type="datetimeFigureOut">
              <a:rPr lang="el-GR" smtClean="0"/>
              <a:t>5/6/2021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BF1B0-5122-4719-97F5-DB06234D8A3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782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the Neighborhoods in London for Starting a Cafe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4863" y="5511049"/>
            <a:ext cx="9144000" cy="937878"/>
          </a:xfrm>
        </p:spPr>
        <p:txBody>
          <a:bodyPr/>
          <a:lstStyle/>
          <a:p>
            <a:pPr algn="r"/>
            <a:r>
              <a:rPr lang="en-US" dirty="0" smtClean="0"/>
              <a:t>By: Dimitrios Christodoulou</a:t>
            </a:r>
          </a:p>
          <a:p>
            <a:pPr algn="r"/>
            <a:r>
              <a:rPr lang="en-US" dirty="0" smtClean="0"/>
              <a:t>Date: 4/6/2021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521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neighborhood received a cluster label based on clustering by the </a:t>
            </a:r>
            <a:r>
              <a:rPr lang="en-US" dirty="0" err="1" smtClean="0"/>
              <a:t>KMean</a:t>
            </a:r>
            <a:r>
              <a:rPr lang="en-US" dirty="0" smtClean="0"/>
              <a:t> algorithm.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Cluster Label column along with the Location, Latitude, and Longitude columns were added to the top 10 most common venues </a:t>
            </a:r>
            <a:r>
              <a:rPr lang="en-US" dirty="0" err="1"/>
              <a:t>dataframe</a:t>
            </a:r>
            <a:r>
              <a:rPr lang="en-US" dirty="0"/>
              <a:t> to provide the final </a:t>
            </a:r>
            <a:r>
              <a:rPr lang="en-US" dirty="0" smtClean="0"/>
              <a:t>results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22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1</a:t>
            </a:r>
            <a:endParaRPr lang="el-GR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1" y="1690688"/>
            <a:ext cx="9728957" cy="4486275"/>
          </a:xfrm>
        </p:spPr>
      </p:pic>
    </p:spTree>
    <p:extLst>
      <p:ext uri="{BB962C8B-B14F-4D97-AF65-F5344CB8AC3E}">
        <p14:creationId xmlns:p14="http://schemas.microsoft.com/office/powerpoint/2010/main" val="2418412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2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2336"/>
            <a:ext cx="10515600" cy="4057915"/>
          </a:xfrm>
        </p:spPr>
      </p:pic>
    </p:spTree>
    <p:extLst>
      <p:ext uri="{BB962C8B-B14F-4D97-AF65-F5344CB8AC3E}">
        <p14:creationId xmlns:p14="http://schemas.microsoft.com/office/powerpoint/2010/main" val="114589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3 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79" y="1690688"/>
            <a:ext cx="8912572" cy="4486275"/>
          </a:xfrm>
        </p:spPr>
      </p:pic>
    </p:spTree>
    <p:extLst>
      <p:ext uri="{BB962C8B-B14F-4D97-AF65-F5344CB8AC3E}">
        <p14:creationId xmlns:p14="http://schemas.microsoft.com/office/powerpoint/2010/main" val="355789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Locations to open a new cafe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06" y="1690688"/>
            <a:ext cx="9188588" cy="4591217"/>
          </a:xfrm>
        </p:spPr>
      </p:pic>
    </p:spTree>
    <p:extLst>
      <p:ext uri="{BB962C8B-B14F-4D97-AF65-F5344CB8AC3E}">
        <p14:creationId xmlns:p14="http://schemas.microsoft.com/office/powerpoint/2010/main" val="426894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Result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implementation give to every person the change to find the perfect location to start his new business.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Modifying the input dataset we can take information about various places in the world.</a:t>
            </a:r>
          </a:p>
          <a:p>
            <a:endParaRPr lang="en-US" dirty="0"/>
          </a:p>
          <a:p>
            <a:r>
              <a:rPr lang="en-US" dirty="0" smtClean="0"/>
              <a:t>Future </a:t>
            </a:r>
            <a:r>
              <a:rPr lang="en-US" smtClean="0"/>
              <a:t>Work:</a:t>
            </a:r>
          </a:p>
          <a:p>
            <a:pPr lvl="1"/>
            <a:r>
              <a:rPr lang="en-US" smtClean="0"/>
              <a:t>We </a:t>
            </a:r>
            <a:r>
              <a:rPr lang="en-US" dirty="0" smtClean="0"/>
              <a:t>can use this project to find the preferences of a Borough.</a:t>
            </a:r>
          </a:p>
        </p:txBody>
      </p:sp>
    </p:spTree>
    <p:extLst>
      <p:ext uri="{BB962C8B-B14F-4D97-AF65-F5344CB8AC3E}">
        <p14:creationId xmlns:p14="http://schemas.microsoft.com/office/powerpoint/2010/main" val="36560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8410"/>
            <a:ext cx="5456393" cy="2530059"/>
          </a:xfrm>
        </p:spPr>
      </p:pic>
      <p:sp>
        <p:nvSpPr>
          <p:cNvPr id="5" name="TextBox 4"/>
          <p:cNvSpPr txBox="1"/>
          <p:nvPr/>
        </p:nvSpPr>
        <p:spPr>
          <a:xfrm>
            <a:off x="7900559" y="5116946"/>
            <a:ext cx="184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London, UK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560015" y="1886779"/>
            <a:ext cx="5359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London is the capital city of United Kingdom. It is one of the most overcrowded  cities in the globe.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are numerous venues and especially restaurant and coffee shops with  many different cuisines.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owners and entrepreneurs might be looking to start new café.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main task to our project is to predict the most suitable location to launch a new café by analyzing and cluster the boroughs.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6660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boroughs data was collected by Wikipedia (East London):</a:t>
            </a:r>
          </a:p>
          <a:p>
            <a:pPr marL="457200" lvl="1" indent="0">
              <a:buNone/>
            </a:pPr>
            <a:r>
              <a:rPr lang="en-US" dirty="0" smtClean="0"/>
              <a:t>	URL: </a:t>
            </a:r>
            <a:r>
              <a:rPr lang="en-US" dirty="0" smtClean="0">
                <a:hlinkClick r:id="rId2"/>
              </a:rPr>
              <a:t>https://en.wikipedia.org/wiki/List_of_areas_of_London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use this URL to take the names of </a:t>
            </a:r>
          </a:p>
          <a:p>
            <a:pPr marL="0" indent="0">
              <a:buNone/>
            </a:pPr>
            <a:r>
              <a:rPr lang="en-US" dirty="0" smtClean="0"/>
              <a:t>the locations and London's boroughs</a:t>
            </a:r>
          </a:p>
          <a:p>
            <a:pPr marL="0" indent="0">
              <a:buNone/>
            </a:pPr>
            <a:r>
              <a:rPr lang="en-US" dirty="0" smtClean="0"/>
              <a:t>and the coordinates of this areas (using 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OS grid ref).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27" y="2813970"/>
            <a:ext cx="4730890" cy="37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5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of the London’s Locations 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565" y="2252352"/>
            <a:ext cx="6812870" cy="3497883"/>
          </a:xfrm>
        </p:spPr>
      </p:pic>
    </p:spTree>
    <p:extLst>
      <p:ext uri="{BB962C8B-B14F-4D97-AF65-F5344CB8AC3E}">
        <p14:creationId xmlns:p14="http://schemas.microsoft.com/office/powerpoint/2010/main" val="84379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Locations by Borough (Data Visualization)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76" y="1986046"/>
            <a:ext cx="8736848" cy="4351338"/>
          </a:xfrm>
        </p:spPr>
      </p:pic>
    </p:spTree>
    <p:extLst>
      <p:ext uri="{BB962C8B-B14F-4D97-AF65-F5344CB8AC3E}">
        <p14:creationId xmlns:p14="http://schemas.microsoft.com/office/powerpoint/2010/main" val="13159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Location (Map) – Data Visualization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6" y="2218033"/>
            <a:ext cx="8626588" cy="4176122"/>
          </a:xfrm>
        </p:spPr>
      </p:pic>
      <p:sp>
        <p:nvSpPr>
          <p:cNvPr id="3" name="TextBox 2"/>
          <p:cNvSpPr txBox="1"/>
          <p:nvPr/>
        </p:nvSpPr>
        <p:spPr>
          <a:xfrm>
            <a:off x="1895001" y="1599498"/>
            <a:ext cx="862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Folium library in python the location of east boroughs to London are visualized.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666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One-hot Encoding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5" y="2696164"/>
            <a:ext cx="10515600" cy="3572786"/>
          </a:xfrm>
        </p:spPr>
      </p:pic>
      <p:sp>
        <p:nvSpPr>
          <p:cNvPr id="5" name="TextBox 4"/>
          <p:cNvSpPr txBox="1"/>
          <p:nvPr/>
        </p:nvSpPr>
        <p:spPr>
          <a:xfrm>
            <a:off x="1026695" y="1491916"/>
            <a:ext cx="10327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One-hot Encoding, the venues categories are encoded with 0 and 1. 1 if a venue belongs to a category and 0 if a venue does not belong to a category.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877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for Most Common Venues </a:t>
            </a:r>
            <a:endParaRPr lang="el-GR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38" y="1690688"/>
            <a:ext cx="9960723" cy="4701089"/>
          </a:xfrm>
        </p:spPr>
      </p:pic>
    </p:spTree>
    <p:extLst>
      <p:ext uri="{BB962C8B-B14F-4D97-AF65-F5344CB8AC3E}">
        <p14:creationId xmlns:p14="http://schemas.microsoft.com/office/powerpoint/2010/main" val="148683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Model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284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K-Means was used to cluster the neighborhoods in London.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next plot give as the maximum value which was (k=3).</a:t>
            </a:r>
            <a:endParaRPr lang="el-GR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37" y="1825625"/>
            <a:ext cx="6385057" cy="33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4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321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Analyzing the Neighborhoods in London for Starting a Cafe</vt:lpstr>
      <vt:lpstr>Introduction</vt:lpstr>
      <vt:lpstr>Data Collection</vt:lpstr>
      <vt:lpstr>Dataset of the London’s Locations </vt:lpstr>
      <vt:lpstr>Locations by Borough (Data Visualization)</vt:lpstr>
      <vt:lpstr>London Location (Map) – Data Visualization</vt:lpstr>
      <vt:lpstr>One-hot Encoding</vt:lpstr>
      <vt:lpstr>Dataset for Most Common Venues </vt:lpstr>
      <vt:lpstr>Unsupervised Learning Model</vt:lpstr>
      <vt:lpstr>Result</vt:lpstr>
      <vt:lpstr>Cluster 1</vt:lpstr>
      <vt:lpstr>Cluster 2</vt:lpstr>
      <vt:lpstr>Cluster 3 </vt:lpstr>
      <vt:lpstr>Possible Locations to open a new cafe</vt:lpstr>
      <vt:lpstr>Conclusion And Result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Neighborhoods in London for Starting a Cafe</dc:title>
  <dc:creator>ΔΗΜΗΤΡΗΣ ΧΡΙΣΤΟΔΟΥΛΟΥ</dc:creator>
  <cp:lastModifiedBy>ΔΗΜΗΤΡΗΣ ΧΡΙΣΤΟΔΟΥΛΟΥ</cp:lastModifiedBy>
  <cp:revision>8</cp:revision>
  <dcterms:created xsi:type="dcterms:W3CDTF">2021-06-04T20:30:50Z</dcterms:created>
  <dcterms:modified xsi:type="dcterms:W3CDTF">2021-06-05T21:04:09Z</dcterms:modified>
</cp:coreProperties>
</file>